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3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369" r:id="rId23"/>
    <p:sldId id="293" r:id="rId24"/>
    <p:sldId id="294" r:id="rId25"/>
    <p:sldId id="295" r:id="rId26"/>
    <p:sldId id="296" r:id="rId27"/>
    <p:sldId id="336" r:id="rId28"/>
    <p:sldId id="297" r:id="rId29"/>
    <p:sldId id="361" r:id="rId30"/>
    <p:sldId id="362" r:id="rId31"/>
    <p:sldId id="360" r:id="rId32"/>
    <p:sldId id="298" r:id="rId33"/>
    <p:sldId id="299" r:id="rId34"/>
    <p:sldId id="370" r:id="rId35"/>
    <p:sldId id="371" r:id="rId36"/>
    <p:sldId id="300" r:id="rId37"/>
    <p:sldId id="301" r:id="rId38"/>
    <p:sldId id="355" r:id="rId39"/>
    <p:sldId id="356" r:id="rId40"/>
    <p:sldId id="357" r:id="rId41"/>
    <p:sldId id="321" r:id="rId42"/>
    <p:sldId id="322" r:id="rId43"/>
    <p:sldId id="323" r:id="rId44"/>
    <p:sldId id="302" r:id="rId45"/>
    <p:sldId id="363" r:id="rId46"/>
    <p:sldId id="364" r:id="rId47"/>
    <p:sldId id="366" r:id="rId48"/>
    <p:sldId id="337" r:id="rId49"/>
    <p:sldId id="372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2" r:id="rId58"/>
    <p:sldId id="338" r:id="rId59"/>
    <p:sldId id="310" r:id="rId60"/>
    <p:sldId id="317" r:id="rId61"/>
    <p:sldId id="318" r:id="rId62"/>
    <p:sldId id="373" r:id="rId63"/>
    <p:sldId id="319" r:id="rId64"/>
    <p:sldId id="320" r:id="rId65"/>
    <p:sldId id="324" r:id="rId66"/>
    <p:sldId id="367" r:id="rId67"/>
    <p:sldId id="374" r:id="rId68"/>
    <p:sldId id="368" r:id="rId69"/>
    <p:sldId id="349" r:id="rId70"/>
    <p:sldId id="351" r:id="rId71"/>
    <p:sldId id="284" r:id="rId72"/>
  </p:sldIdLst>
  <p:sldSz cx="9144000" cy="5143500" type="screen16x9"/>
  <p:notesSz cx="6858000" cy="9144000"/>
  <p:embeddedFontLst>
    <p:embeddedFont>
      <p:font typeface="Titillium Web" panose="020B0604020202020204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Inria Sans" panose="020B0604020202020204" charset="0"/>
      <p:regular r:id="rId79"/>
      <p:bold r:id="rId80"/>
      <p:italic r:id="rId81"/>
      <p:boldItalic r:id="rId82"/>
    </p:embeddedFont>
    <p:embeddedFont>
      <p:font typeface="Inria Sans Light" panose="020B0604020202020204" charset="0"/>
      <p:regular r:id="rId83"/>
      <p:bold r:id="rId84"/>
      <p:italic r:id="rId85"/>
      <p:boldItalic r:id="rId86"/>
    </p:embeddedFont>
    <p:embeddedFont>
      <p:font typeface="B Nazanin" panose="00000400000000000000" pitchFamily="2" charset="-78"/>
      <p:regular r:id="rId87"/>
      <p:bold r:id="rId88"/>
    </p:embeddedFont>
    <p:embeddedFont>
      <p:font typeface="Monotype Corsiva" panose="03010101010201010101" pitchFamily="66" charset="0"/>
      <p:italic r:id="rId89"/>
    </p:embeddedFont>
    <p:embeddedFont>
      <p:font typeface="Cambria" panose="02040503050406030204" pitchFamily="18" charset="0"/>
      <p:regular r:id="rId90"/>
      <p:bold r:id="rId91"/>
      <p:italic r:id="rId92"/>
      <p:boldItalic r:id="rId93"/>
    </p:embeddedFont>
    <p:embeddedFont>
      <p:font typeface="Saira Semi Condensed" panose="020B0604020202020204" charset="0"/>
      <p:regular r:id="rId94"/>
      <p:bold r:id="rId95"/>
    </p:embeddedFont>
    <p:embeddedFont>
      <p:font typeface="Saira SemiCondensed Medium" panose="020B0604020202020204" charset="0"/>
      <p:regular r:id="rId96"/>
      <p:bold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82A44"/>
    <a:srgbClr val="FF9900"/>
    <a:srgbClr val="FB7A65"/>
    <a:srgbClr val="6BF5EC"/>
    <a:srgbClr val="FFF218"/>
    <a:srgbClr val="24D8A0"/>
    <a:srgbClr val="A7F5B8"/>
    <a:srgbClr val="10E7D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26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597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00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72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07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94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0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2899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8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441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3192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0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8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4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21.png"/><Relationship Id="rId4" Type="http://schemas.openxmlformats.org/officeDocument/2006/relationships/image" Target="../media/image121.png"/><Relationship Id="rId9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26" Type="http://schemas.openxmlformats.org/officeDocument/2006/relationships/image" Target="../media/image149.png"/><Relationship Id="rId3" Type="http://schemas.openxmlformats.org/officeDocument/2006/relationships/image" Target="../media/image1261.png"/><Relationship Id="rId21" Type="http://schemas.openxmlformats.org/officeDocument/2006/relationships/image" Target="../media/image144.png"/><Relationship Id="rId34" Type="http://schemas.openxmlformats.org/officeDocument/2006/relationships/image" Target="../media/image15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5" Type="http://schemas.openxmlformats.org/officeDocument/2006/relationships/image" Target="../media/image148.pn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25.png"/><Relationship Id="rId20" Type="http://schemas.openxmlformats.org/officeDocument/2006/relationships/image" Target="../media/image143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6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2.png"/><Relationship Id="rId36" Type="http://schemas.openxmlformats.org/officeDocument/2006/relationships/image" Target="../media/image161.png"/><Relationship Id="rId10" Type="http://schemas.openxmlformats.org/officeDocument/2006/relationships/image" Target="../media/image133.png"/><Relationship Id="rId19" Type="http://schemas.openxmlformats.org/officeDocument/2006/relationships/image" Target="../media/image141.png"/><Relationship Id="rId31" Type="http://schemas.openxmlformats.org/officeDocument/2006/relationships/image" Target="../media/image155.png"/><Relationship Id="rId4" Type="http://schemas.openxmlformats.org/officeDocument/2006/relationships/image" Target="../media/image127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1.png"/><Relationship Id="rId5" Type="http://schemas.openxmlformats.org/officeDocument/2006/relationships/image" Target="../media/image920.png"/><Relationship Id="rId10" Type="http://schemas.openxmlformats.org/officeDocument/2006/relationships/image" Target="../media/image951.png"/><Relationship Id="rId4" Type="http://schemas.openxmlformats.org/officeDocument/2006/relationships/image" Target="../media/image910.png"/><Relationship Id="rId9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10" Type="http://schemas.openxmlformats.org/officeDocument/2006/relationships/image" Target="../media/image1020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63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Relationship Id="rId9" Type="http://schemas.openxmlformats.org/officeDocument/2006/relationships/image" Target="../media/image10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0.png"/><Relationship Id="rId11" Type="http://schemas.openxmlformats.org/officeDocument/2006/relationships/image" Target="../media/image1370.png"/><Relationship Id="rId5" Type="http://schemas.openxmlformats.org/officeDocument/2006/relationships/image" Target="../media/image1311.png"/><Relationship Id="rId10" Type="http://schemas.openxmlformats.org/officeDocument/2006/relationships/image" Target="../media/image1360.png"/><Relationship Id="rId4" Type="http://schemas.openxmlformats.org/officeDocument/2006/relationships/image" Target="../media/image1300.png"/><Relationship Id="rId9" Type="http://schemas.openxmlformats.org/officeDocument/2006/relationships/image" Target="../media/image13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4" Type="http://schemas.openxmlformats.org/officeDocument/2006/relationships/image" Target="../media/image167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10" Type="http://schemas.openxmlformats.org/officeDocument/2006/relationships/image" Target="../media/image173.jpg"/><Relationship Id="rId4" Type="http://schemas.openxmlformats.org/officeDocument/2006/relationships/image" Target="../media/image167.jpg"/><Relationship Id="rId9" Type="http://schemas.openxmlformats.org/officeDocument/2006/relationships/image" Target="../media/image17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rpstack.io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0722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A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3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55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4954114" y="1890882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172350" y="1903265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232818" y="3720919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414355" y="2065248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44" y="2416121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492027" y="3738994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1009305" y="2621651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950902" y="2166939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545618" y="3115519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4013064" y="3009310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3041587" y="2750771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3352246" y="2858004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246" y="2858004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12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925975" y="1185356"/>
            <a:ext cx="7714200" cy="3256337"/>
          </a:xfrm>
          <a:prstGeom prst="snip2Diag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114" r="-8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45" y="1173876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𝐷𝐶𝑦𝑐𝑙𝑒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  <a:blipFill rotWithShape="0"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Time on-the-air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6440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blipFill rotWithShape="0">
                <a:blip r:embed="rId3"/>
                <a:stretch>
                  <a:fillRect l="-1807" r="-30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3" y="2414957"/>
            <a:ext cx="704697" cy="704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blipFill rotWithShape="0">
                <a:blip r:embed="rId5"/>
                <a:stretch>
                  <a:fillRect l="-9639" r="-963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3" y="2788632"/>
            <a:ext cx="275526" cy="265823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1294669" y="2851017"/>
            <a:ext cx="2701674" cy="70527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333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7241" r="-344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41" idx="1"/>
          </p:cNvCxnSpPr>
          <p:nvPr/>
        </p:nvCxnSpPr>
        <p:spPr>
          <a:xfrm flipH="1">
            <a:off x="4712967" y="2858538"/>
            <a:ext cx="847712" cy="21101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79" y="2720775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blipFill rotWithShape="0">
                <a:blip r:embed="rId11"/>
                <a:stretch>
                  <a:fillRect l="-3125" r="-39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50" idx="3"/>
          </p:cNvCxnSpPr>
          <p:nvPr/>
        </p:nvCxnSpPr>
        <p:spPr>
          <a:xfrm flipV="1">
            <a:off x="1389327" y="3082023"/>
            <a:ext cx="2646577" cy="583530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blipFill rotWithShape="0">
                <a:blip r:embed="rId12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857" r="-21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01" y="3532641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blipFill rotWithShape="0">
                <a:blip r:embed="rId14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4331031" y="3182249"/>
            <a:ext cx="1" cy="803295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blipFill rotWithShape="0">
                <a:blip r:embed="rId16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9" y="4218572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blipFill rotWithShape="0">
                <a:blip r:embed="rId17"/>
                <a:stretch>
                  <a:fillRect l="-3053" r="-152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0" y="1541511"/>
            <a:ext cx="275526" cy="265823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481694" y="1769445"/>
            <a:ext cx="1507263" cy="7222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blipFill rotWithShape="0">
                <a:blip r:embed="rId19"/>
                <a:stretch>
                  <a:fillRect l="-6897" t="-3846" r="-1724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blipFill rotWithShape="0">
                <a:blip r:embed="rId20"/>
                <a:stretch>
                  <a:fillRect l="-16129" r="-64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blipFill rotWithShape="0">
                <a:blip r:embed="rId21"/>
                <a:stretch>
                  <a:fillRect l="-3053" r="-38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75" y="847041"/>
            <a:ext cx="275526" cy="26582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1"/>
          </p:cNvCxnSpPr>
          <p:nvPr/>
        </p:nvCxnSpPr>
        <p:spPr>
          <a:xfrm flipH="1">
            <a:off x="4683381" y="979953"/>
            <a:ext cx="1792494" cy="149485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blipFill rotWithShape="0">
                <a:blip r:embed="rId22"/>
                <a:stretch>
                  <a:fillRect l="-263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H="1">
            <a:off x="4779352" y="2042875"/>
            <a:ext cx="1475535" cy="56484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blipFill rotWithShape="0">
                <a:blip r:embed="rId23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9" y="1880459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blipFill rotWithShape="0">
                <a:blip r:embed="rId24"/>
                <a:stretch>
                  <a:fillRect l="-277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𝑝𝑜𝑤𝑒𝑟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blipFill rotWithShape="0">
                <a:blip r:embed="rId25"/>
                <a:stretch>
                  <a:fillRect l="-3106" t="-1923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4601733" y="1000657"/>
            <a:ext cx="75" cy="446616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922615" y="972777"/>
            <a:ext cx="113" cy="4686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601733" y="3109357"/>
            <a:ext cx="1863862" cy="1092833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blipFill rotWithShape="0">
                <a:blip r:embed="rId26"/>
                <a:stretch>
                  <a:fillRect l="-3390" r="-33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76" y="4039774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blipFill rotWithShape="0">
                <a:blip r:embed="rId27"/>
                <a:stretch>
                  <a:fillRect l="-347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/>
          <p:nvPr/>
        </p:nvCxnSpPr>
        <p:spPr>
          <a:xfrm>
            <a:off x="891429" y="2073216"/>
            <a:ext cx="3074539" cy="534503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blipFill rotWithShape="0">
                <a:blip r:embed="rId16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7" y="1861845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blipFill rotWithShape="0">
                <a:blip r:embed="rId28"/>
                <a:stretch>
                  <a:fillRect l="-6107" t="-3846" r="-610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>
            <a:stCxn id="105" idx="3"/>
          </p:cNvCxnSpPr>
          <p:nvPr/>
        </p:nvCxnSpPr>
        <p:spPr>
          <a:xfrm flipV="1">
            <a:off x="2983316" y="3204040"/>
            <a:ext cx="1135433" cy="751092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blipFill rotWithShape="0">
                <a:blip r:embed="rId29"/>
                <a:stretch>
                  <a:fillRect l="-2878" r="-28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90" y="3822220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blipFill rotWithShape="0">
                <a:blip r:embed="rId30"/>
                <a:stretch>
                  <a:fillRect l="-25806" r="-1612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blipFill rotWithShape="0">
                <a:blip r:embed="rId31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63" y="2840961"/>
            <a:ext cx="275526" cy="265823"/>
          </a:xfrm>
          <a:prstGeom prst="rect">
            <a:avLst/>
          </a:prstGeom>
        </p:spPr>
      </p:pic>
      <p:cxnSp>
        <p:nvCxnSpPr>
          <p:cNvPr id="110" name="Straight Arrow Connector 109"/>
          <p:cNvCxnSpPr/>
          <p:nvPr/>
        </p:nvCxnSpPr>
        <p:spPr>
          <a:xfrm flipH="1">
            <a:off x="4739351" y="3068895"/>
            <a:ext cx="2808346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blipFill rotWithShape="0">
                <a:blip r:embed="rId32"/>
                <a:stretch>
                  <a:fillRect l="-6897" t="-3846" r="-862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43" grpId="0"/>
      <p:bldP spid="48" grpId="0"/>
      <p:bldP spid="49" grpId="0"/>
      <p:bldP spid="51" grpId="0"/>
      <p:bldP spid="54" grpId="0"/>
      <p:bldP spid="55" grpId="0"/>
      <p:bldP spid="57" grpId="0"/>
      <p:bldP spid="61" grpId="0"/>
      <p:bldP spid="64" grpId="0"/>
      <p:bldP spid="65" grpId="0"/>
      <p:bldP spid="68" grpId="0"/>
      <p:bldP spid="71" grpId="0"/>
      <p:bldP spid="80" grpId="0"/>
      <p:bldP spid="82" grpId="0"/>
      <p:bldP spid="83" grpId="0"/>
      <p:bldP spid="83" grpId="1"/>
      <p:bldP spid="83" grpId="2"/>
      <p:bldP spid="93" grpId="0"/>
      <p:bldP spid="95" grpId="0"/>
      <p:bldP spid="98" grpId="0"/>
      <p:bldP spid="99" grpId="0"/>
      <p:bldP spid="101" grpId="0"/>
      <p:bldP spid="104" grpId="0"/>
      <p:bldP spid="106" grpId="0"/>
      <p:bldP spid="108" grpId="0"/>
      <p:bldP spid="1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52" y="2650844"/>
            <a:ext cx="563619" cy="5636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86" y="1404058"/>
            <a:ext cx="510221" cy="5102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2531660"/>
            <a:ext cx="463794" cy="4637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3612835"/>
            <a:ext cx="536012" cy="53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blipFill rotWithShape="0"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919971" y="1817225"/>
            <a:ext cx="1740215" cy="797411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3"/>
            <a:endCxn id="48" idx="1"/>
          </p:cNvCxnSpPr>
          <p:nvPr/>
        </p:nvCxnSpPr>
        <p:spPr>
          <a:xfrm flipV="1">
            <a:off x="919971" y="2763557"/>
            <a:ext cx="1744450" cy="169097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1"/>
          </p:cNvCxnSpPr>
          <p:nvPr/>
        </p:nvCxnSpPr>
        <p:spPr>
          <a:xfrm>
            <a:off x="919971" y="3257985"/>
            <a:ext cx="1744450" cy="622856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4" y="2334136"/>
            <a:ext cx="197084" cy="1639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2" y="2701046"/>
            <a:ext cx="197084" cy="1639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8" y="3057517"/>
            <a:ext cx="197084" cy="1639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7" y="2214627"/>
            <a:ext cx="1142586" cy="1313282"/>
          </a:xfrm>
          <a:prstGeom prst="rect">
            <a:avLst/>
          </a:prstGeom>
        </p:spPr>
      </p:pic>
      <p:sp>
        <p:nvSpPr>
          <p:cNvPr id="63" name="Google Shape;267;p19"/>
          <p:cNvSpPr txBox="1">
            <a:spLocks/>
          </p:cNvSpPr>
          <p:nvPr/>
        </p:nvSpPr>
        <p:spPr>
          <a:xfrm>
            <a:off x="4896170" y="191882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1644403"/>
            <a:ext cx="590431" cy="59043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2275494"/>
            <a:ext cx="590431" cy="59043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13" y="2906585"/>
            <a:ext cx="590431" cy="5904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3575490"/>
            <a:ext cx="590431" cy="59043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6047021" y="2020026"/>
            <a:ext cx="1227856" cy="48094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047021" y="2540888"/>
            <a:ext cx="1227856" cy="218684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228803" y="3072968"/>
            <a:ext cx="974917" cy="4586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047021" y="3451310"/>
            <a:ext cx="1177561" cy="297953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216540" y="1687674"/>
            <a:ext cx="1694082" cy="587820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173286" y="2748990"/>
            <a:ext cx="1737336" cy="40302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29176" y="3256938"/>
            <a:ext cx="1666994" cy="613767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 rot="1145187">
            <a:off x="3118297" y="1571137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20" y="2466538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 rot="20434800">
            <a:off x="3041022" y="3400015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00486" y="3696578"/>
            <a:ext cx="1114204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Max(SNR)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83" name="Google Shape;327;p24"/>
          <p:cNvGraphicFramePr/>
          <p:nvPr>
            <p:extLst>
              <p:ext uri="{D42A27DB-BD31-4B8C-83A1-F6EECF244321}">
                <p14:modId xmlns:p14="http://schemas.microsoft.com/office/powerpoint/2010/main" val="1562474639"/>
              </p:ext>
            </p:extLst>
          </p:nvPr>
        </p:nvGraphicFramePr>
        <p:xfrm>
          <a:off x="4009287" y="361812"/>
          <a:ext cx="3265590" cy="124963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006144"/>
                <a:gridCol w="1108407"/>
                <a:gridCol w="1151039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FrmCun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SNR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NumGat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39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7.5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08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…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-13.5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4" name="Rectangle 83"/>
          <p:cNvSpPr/>
          <p:nvPr/>
        </p:nvSpPr>
        <p:spPr>
          <a:xfrm>
            <a:off x="5031711" y="88504"/>
            <a:ext cx="1114204" cy="22027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ADR-List</a:t>
            </a: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81" y="4272983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0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08642E-6 L 0.2257 -0.224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112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6.17284E-7 L 0.20312 -0.08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42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0.20486 0.06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 -0.22469 L 0.44219 -0.096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6" y="642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12 -0.08426 L 0.42048 -0.040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21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608 L 0.41423 -0.0095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35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1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26 0.04043 L 0.68333 0.078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3 L -0.14948 0.03333 C -0.1809 0.0466 -0.22777 0.05401 -0.27656 0.05401 C -0.33229 0.05401 -0.37673 0.0466 -0.40816 0.03333 L -0.55746 -0.02593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2593 L -0.14948 0.03333 C -0.1809 0.0466 -0.22778 0.05401 -0.27656 0.05401 C -0.33229 0.05401 -0.37674 0.0466 -0.40816 0.03333 L -0.55747 -0.02593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2 L -0.14948 0.03333 C -0.1809 0.04661 -0.22777 0.05401 -0.27656 0.05401 C -0.33229 0.05401 -0.37673 0.04661 -0.40816 0.03333 L -0.55746 -0.02592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80" grpId="0"/>
      <p:bldP spid="80" grpId="1"/>
      <p:bldP spid="81" grpId="0"/>
      <p:bldP spid="81" grpId="1"/>
      <p:bldP spid="82" grpId="0"/>
      <p:bldP spid="84" grpId="0"/>
      <p:bldP spid="37" grpId="0"/>
      <p:bldP spid="37" grpId="1"/>
      <p:bldP spid="38" grpId="0"/>
      <p:bldP spid="3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solidFill>
                  <a:schemeClr val="tx1"/>
                </a:solidFill>
                <a:latin typeface="Inria Sans" panose="020B0604020202020204" charset="0"/>
              </a:rPr>
              <a:t>ADR</a:t>
            </a:r>
            <a:endParaRPr sz="20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47</a:t>
            </a:fld>
            <a:endParaRPr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frames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02000" r="-11175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demodulation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floor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current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  <a:blipFill rotWithShape="0">
                <a:blip r:embed="rId4"/>
                <a:stretch>
                  <a:fillRect t="-133929" r="-11298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𝑚𝑎𝑟𝑔𝑖𝑛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  <a:blipFill rotWithShape="0">
                <a:blip r:embed="rId5"/>
                <a:stretch>
                  <a:fillRect t="-133929" r="-14206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𝑚𝑎𝑟𝑔𝑖𝑛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  <a:blipFill rotWithShape="0">
                <a:blip r:embed="rId6"/>
                <a:stretch>
                  <a:fillRect t="-136364" r="-17716" b="-2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85" y="302239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𝑴𝑰𝑵</m:t>
                          </m:r>
                        </m:sub>
                      </m:sSub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  <a:blipFill rotWithShape="0">
                <a:blip r:embed="rId1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  <a:blipFill rotWithShape="0"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6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17" y="4360656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5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472190" y="2152380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3698" y="2413638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606775" y="2030073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41019" y="2413638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858418" y="2152380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91975" y="2646271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811132" y="2987298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576" y="2023446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69098" y="2711371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05656" y="2722330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63382" y="2557482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9556" r="53630" b="1020"/>
          <a:stretch/>
        </p:blipFill>
        <p:spPr>
          <a:xfrm>
            <a:off x="4313198" y="1934458"/>
            <a:ext cx="4427940" cy="15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4263" y="126237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1" grpId="0" animBg="1"/>
      <p:bldP spid="63" grpId="0" animBg="1"/>
      <p:bldP spid="65" grpId="0" animBg="1"/>
      <p:bldP spid="67" grpId="0"/>
      <p:bldP spid="68" grpId="0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/>
      <p:bldP spid="81" grpId="0"/>
      <p:bldP spid="82" grpId="0"/>
      <p:bldP spid="83" grpId="0" animBg="1"/>
      <p:bldP spid="84" grpId="0"/>
      <p:bldP spid="86" grpId="0" animBg="1"/>
      <p:bldP spid="87" grpId="0" animBg="1"/>
      <p:bldP spid="88" grpId="0" animBg="1"/>
      <p:bldP spid="89" grpId="0"/>
      <p:bldP spid="90" grpId="0"/>
      <p:bldP spid="9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/>
      <p:bldP spid="16" grpId="0" animBg="1"/>
      <p:bldP spid="18" grpId="0" animBg="1"/>
      <p:bldP spid="19" grpId="0" animBg="1"/>
      <p:bldP spid="21" grpId="0" animBg="1"/>
      <p:bldP spid="23" grpId="0" animBg="1"/>
      <p:bldP spid="32" grpId="0" animBg="1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6" grpId="0"/>
      <p:bldP spid="17" grpId="0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PCB design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" y="1493135"/>
            <a:ext cx="1440251" cy="1076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9" y="2569581"/>
            <a:ext cx="1445293" cy="1435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72" y="1886676"/>
            <a:ext cx="1742327" cy="143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73" y="1239977"/>
            <a:ext cx="1817364" cy="125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37" y="1257588"/>
            <a:ext cx="1694120" cy="2252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3" y="2498152"/>
            <a:ext cx="1617924" cy="21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PCB design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" y="1493135"/>
            <a:ext cx="1440251" cy="1076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9" y="2569581"/>
            <a:ext cx="1445293" cy="1435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72" y="1886676"/>
            <a:ext cx="1742327" cy="143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73" y="1239977"/>
            <a:ext cx="1817364" cy="125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37" y="1257588"/>
            <a:ext cx="1694120" cy="2252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3" y="2498152"/>
            <a:ext cx="1617924" cy="2157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0" y="2040937"/>
            <a:ext cx="4178998" cy="2350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37" y="2040937"/>
            <a:ext cx="3255380" cy="24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PLATFORM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318835" y="1630784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https://www.chirpstack.io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59" y="2525167"/>
            <a:ext cx="3916768" cy="7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52902</TotalTime>
  <Words>4771</Words>
  <Application>Microsoft Office PowerPoint</Application>
  <PresentationFormat>On-screen Show (16:9)</PresentationFormat>
  <Paragraphs>1008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Titillium Web</vt:lpstr>
      <vt:lpstr>Arial</vt:lpstr>
      <vt:lpstr>Cambria Math</vt:lpstr>
      <vt:lpstr>Inria Sans</vt:lpstr>
      <vt:lpstr>Inria Sans Light</vt:lpstr>
      <vt:lpstr>B Nazanin</vt:lpstr>
      <vt:lpstr>Monotype Corsiva</vt:lpstr>
      <vt:lpstr>Cambria</vt:lpstr>
      <vt:lpstr>Saira Semi Condensed</vt:lpstr>
      <vt:lpstr>Times New Roman</vt:lpstr>
      <vt:lpstr>Wingdings</vt:lpstr>
      <vt:lpstr>Saira SemiCondensed Medium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ADR</vt:lpstr>
      <vt:lpstr>ADR</vt:lpstr>
      <vt:lpstr>ADR</vt:lpstr>
      <vt:lpstr>ALOHA protocol </vt:lpstr>
      <vt:lpstr>ALOHA protocol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PCB design</vt:lpstr>
      <vt:lpstr>PCB design</vt:lpstr>
      <vt:lpstr>PLATFORM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727</cp:revision>
  <dcterms:modified xsi:type="dcterms:W3CDTF">2021-05-16T18:11:06Z</dcterms:modified>
</cp:coreProperties>
</file>